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3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501DCE-B8D7-4E30-B56F-61F76FC034C7}" type="datetimeFigureOut">
              <a:rPr lang="en-US" smtClean="0"/>
              <a:t>9/11/2009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9CDC80-DD63-4C38-BA5D-F5EC9BC72AA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spcBef>
                <a:spcPct val="0"/>
              </a:spcBef>
            </a:pPr>
            <a:r>
              <a:rPr lang="en-US" smtClean="0"/>
              <a:t>Licensed </a:t>
            </a:r>
            <a:r>
              <a:rPr lang="en-US" dirty="0" smtClean="0"/>
              <a:t>under a Creative Commons attribution-share alike license.</a:t>
            </a:r>
          </a:p>
          <a:p>
            <a:pPr>
              <a:spcBef>
                <a:spcPct val="0"/>
              </a:spcBef>
            </a:pPr>
            <a:r>
              <a:rPr lang="en-US" dirty="0" smtClean="0"/>
              <a:t>http://creativecommons.org/licenses/by-sa/3.0</a:t>
            </a:r>
          </a:p>
          <a:p>
            <a:pPr>
              <a:spcBef>
                <a:spcPct val="0"/>
              </a:spcBef>
            </a:pPr>
            <a:endParaRPr lang="en-US" b="1" dirty="0" smtClean="0"/>
          </a:p>
          <a:p>
            <a:pPr>
              <a:spcBef>
                <a:spcPct val="0"/>
              </a:spcBef>
            </a:pPr>
            <a:r>
              <a:rPr lang="en-US" b="1" dirty="0" smtClean="0"/>
              <a:t>Scott McLeod, J.D., Ph.D.</a:t>
            </a:r>
          </a:p>
          <a:p>
            <a:pPr>
              <a:spcBef>
                <a:spcPct val="0"/>
              </a:spcBef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dangerouslyirrelevant.org</a:t>
            </a:r>
          </a:p>
          <a:p>
            <a:pPr>
              <a:spcBef>
                <a:spcPct val="0"/>
              </a:spcBef>
            </a:pPr>
            <a:r>
              <a:rPr lang="en-US" dirty="0" smtClean="0"/>
              <a:t>schooltechleadership.org</a:t>
            </a:r>
          </a:p>
          <a:p>
            <a:r>
              <a:rPr lang="en-US" dirty="0" smtClean="0"/>
              <a:t>dangerouslyirrelevant.org/contact.html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9CDC80-DD63-4C38-BA5D-F5EC9BC72AA5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A92D4-3DC4-49D8-B5A0-74ECFB129DA5}" type="datetimeFigureOut">
              <a:rPr lang="en-US" smtClean="0"/>
              <a:t>9/11/2009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D67D4-A2D5-4242-8B90-CA08D3B894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A92D4-3DC4-49D8-B5A0-74ECFB129DA5}" type="datetimeFigureOut">
              <a:rPr lang="en-US" smtClean="0"/>
              <a:t>9/11/2009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D67D4-A2D5-4242-8B90-CA08D3B894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A92D4-3DC4-49D8-B5A0-74ECFB129DA5}" type="datetimeFigureOut">
              <a:rPr lang="en-US" smtClean="0"/>
              <a:t>9/11/2009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D67D4-A2D5-4242-8B90-CA08D3B894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A92D4-3DC4-49D8-B5A0-74ECFB129DA5}" type="datetimeFigureOut">
              <a:rPr lang="en-US" smtClean="0"/>
              <a:t>9/11/2009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D67D4-A2D5-4242-8B90-CA08D3B894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A92D4-3DC4-49D8-B5A0-74ECFB129DA5}" type="datetimeFigureOut">
              <a:rPr lang="en-US" smtClean="0"/>
              <a:t>9/11/2009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D67D4-A2D5-4242-8B90-CA08D3B894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A92D4-3DC4-49D8-B5A0-74ECFB129DA5}" type="datetimeFigureOut">
              <a:rPr lang="en-US" smtClean="0"/>
              <a:t>9/11/2009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D67D4-A2D5-4242-8B90-CA08D3B894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A92D4-3DC4-49D8-B5A0-74ECFB129DA5}" type="datetimeFigureOut">
              <a:rPr lang="en-US" smtClean="0"/>
              <a:t>9/11/2009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D67D4-A2D5-4242-8B90-CA08D3B894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A92D4-3DC4-49D8-B5A0-74ECFB129DA5}" type="datetimeFigureOut">
              <a:rPr lang="en-US" smtClean="0"/>
              <a:t>9/11/2009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D67D4-A2D5-4242-8B90-CA08D3B894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A92D4-3DC4-49D8-B5A0-74ECFB129DA5}" type="datetimeFigureOut">
              <a:rPr lang="en-US" smtClean="0"/>
              <a:t>9/11/2009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D67D4-A2D5-4242-8B90-CA08D3B894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A92D4-3DC4-49D8-B5A0-74ECFB129DA5}" type="datetimeFigureOut">
              <a:rPr lang="en-US" smtClean="0"/>
              <a:t>9/11/2009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D67D4-A2D5-4242-8B90-CA08D3B894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1A92D4-3DC4-49D8-B5A0-74ECFB129DA5}" type="datetimeFigureOut">
              <a:rPr lang="en-US" smtClean="0"/>
              <a:t>9/11/2009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D67D4-A2D5-4242-8B90-CA08D3B8942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1A92D4-3DC4-49D8-B5A0-74ECFB129DA5}" type="datetimeFigureOut">
              <a:rPr lang="en-US" smtClean="0"/>
              <a:t>9/11/2009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2D67D4-A2D5-4242-8B90-CA08D3B8942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strus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511" y="76200"/>
            <a:ext cx="4665889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791200" y="1997839"/>
            <a:ext cx="250645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Dear teachers,</a:t>
            </a:r>
          </a:p>
          <a:p>
            <a:endParaRPr lang="en-US" sz="2000" dirty="0"/>
          </a:p>
          <a:p>
            <a:r>
              <a:rPr lang="en-US" sz="2000" dirty="0" smtClean="0"/>
              <a:t>We trust you with </a:t>
            </a:r>
          </a:p>
          <a:p>
            <a:r>
              <a:rPr lang="en-US" sz="2000" dirty="0" smtClean="0"/>
              <a:t>the children but</a:t>
            </a:r>
          </a:p>
          <a:p>
            <a:r>
              <a:rPr lang="en-US" sz="2000" dirty="0"/>
              <a:t>n</a:t>
            </a:r>
            <a:r>
              <a:rPr lang="en-US" sz="2000" dirty="0" smtClean="0"/>
              <a:t>ot the Internet.</a:t>
            </a:r>
          </a:p>
          <a:p>
            <a:endParaRPr lang="en-US" sz="2000" dirty="0"/>
          </a:p>
          <a:p>
            <a:r>
              <a:rPr lang="en-US" sz="2000" dirty="0" smtClean="0"/>
              <a:t>Yours truly,</a:t>
            </a:r>
          </a:p>
          <a:p>
            <a:endParaRPr lang="en-US" sz="2000" dirty="0" smtClean="0"/>
          </a:p>
          <a:p>
            <a:r>
              <a:rPr lang="en-US" sz="2000" dirty="0" smtClean="0"/>
              <a:t>THE ADMINISTRATION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39</Words>
  <Application>Microsoft Office PowerPoint</Application>
  <PresentationFormat>On-screen Show (4:3)</PresentationFormat>
  <Paragraphs>17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ScottMcLeod</dc:creator>
  <cp:lastModifiedBy>ScottMcLeod</cp:lastModifiedBy>
  <cp:revision>1</cp:revision>
  <dcterms:created xsi:type="dcterms:W3CDTF">2009-09-11T08:21:58Z</dcterms:created>
  <dcterms:modified xsi:type="dcterms:W3CDTF">2009-09-11T08:37:06Z</dcterms:modified>
</cp:coreProperties>
</file>